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7"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Light"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jpeg"/><Relationship Id="rId5" Type="http://schemas.openxmlformats.org/officeDocument/2006/relationships/image" Target="../media/image2.svg"/><Relationship Id="rId10"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1.svg"/><Relationship Id="rId5" Type="http://schemas.openxmlformats.org/officeDocument/2006/relationships/image" Target="../media/image2.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2167" y="175219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92611" y="8363611"/>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117129" y="63093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362449" y="2781300"/>
            <a:ext cx="12612187" cy="2698175"/>
          </a:xfrm>
          <a:prstGeom prst="rect">
            <a:avLst/>
          </a:prstGeom>
        </p:spPr>
        <p:txBody>
          <a:bodyPr lIns="0" tIns="0" rIns="0" bIns="0" rtlCol="0" anchor="t">
            <a:spAutoFit/>
          </a:bodyPr>
          <a:lstStyle/>
          <a:p>
            <a:pPr algn="ctr">
              <a:lnSpc>
                <a:spcPts val="11242"/>
              </a:lnSpc>
            </a:pPr>
            <a:r>
              <a:rPr lang="en-US" sz="7200" dirty="0">
                <a:solidFill>
                  <a:srgbClr val="FFFFFF"/>
                </a:solidFill>
                <a:latin typeface="HK Modular"/>
                <a:ea typeface="HK Modular"/>
                <a:cs typeface="HK Modular"/>
                <a:sym typeface="HK Modular"/>
              </a:rPr>
              <a:t>FUTURE TECHNOLOGY</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01</a:t>
            </a:r>
          </a:p>
        </p:txBody>
      </p:sp>
      <p:sp>
        <p:nvSpPr>
          <p:cNvPr id="10" name="TextBox 10"/>
          <p:cNvSpPr txBox="1"/>
          <p:nvPr/>
        </p:nvSpPr>
        <p:spPr>
          <a:xfrm>
            <a:off x="2667000" y="6942966"/>
            <a:ext cx="12612186" cy="333425"/>
          </a:xfrm>
          <a:prstGeom prst="rect">
            <a:avLst/>
          </a:prstGeom>
        </p:spPr>
        <p:txBody>
          <a:bodyPr wrap="square" lIns="0" tIns="0" rIns="0" bIns="0" rtlCol="0" anchor="t">
            <a:spAutoFit/>
          </a:bodyPr>
          <a:lstStyle/>
          <a:p>
            <a:pPr algn="ctr">
              <a:lnSpc>
                <a:spcPts val="2565"/>
              </a:lnSpc>
              <a:spcBef>
                <a:spcPct val="0"/>
              </a:spcBef>
            </a:pPr>
            <a:r>
              <a:rPr lang="en-US" sz="2375" dirty="0">
                <a:solidFill>
                  <a:srgbClr val="FFFFFF"/>
                </a:solidFill>
                <a:latin typeface="Gruppo"/>
                <a:ea typeface="Gruppo"/>
                <a:cs typeface="Gruppo"/>
                <a:sym typeface="Gruppo"/>
              </a:rPr>
              <a:t>Exploring innovations that will shape our world tomorrow.</a:t>
            </a:r>
          </a:p>
        </p:txBody>
      </p:sp>
      <p:sp>
        <p:nvSpPr>
          <p:cNvPr id="13" name="TextBox 12">
            <a:extLst>
              <a:ext uri="{FF2B5EF4-FFF2-40B4-BE49-F238E27FC236}">
                <a16:creationId xmlns:a16="http://schemas.microsoft.com/office/drawing/2014/main" id="{258F7DA6-14C6-D06A-076D-257C04290F98}"/>
              </a:ext>
            </a:extLst>
          </p:cNvPr>
          <p:cNvSpPr txBox="1"/>
          <p:nvPr/>
        </p:nvSpPr>
        <p:spPr>
          <a:xfrm>
            <a:off x="14586679" y="9002304"/>
            <a:ext cx="2324294" cy="369332"/>
          </a:xfrm>
          <a:prstGeom prst="rect">
            <a:avLst/>
          </a:prstGeom>
          <a:noFill/>
        </p:spPr>
        <p:txBody>
          <a:bodyPr wrap="square">
            <a:spAutoFit/>
          </a:bodyPr>
          <a:lstStyle/>
          <a:p>
            <a:r>
              <a:rPr lang="en-US" sz="1800" dirty="0">
                <a:solidFill>
                  <a:srgbClr val="00FFFF"/>
                </a:solidFill>
                <a:latin typeface="Gruppo"/>
                <a:ea typeface="Gruppo"/>
                <a:cs typeface="Gruppo"/>
                <a:sym typeface="Gruppo"/>
              </a:rPr>
              <a:t>AI_ML_007  (Aryan)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ARTIFICIAL INTELLIGENCE EVOLUTION</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Artificial Intelligence is rapidly advancing, bringing transformative changes across various industries. From healthcare to finance, AI is enhancing decision-making, automating tasks, and enabling machines to learn and adapt in ways that were previously unimaginable. This evolution is paving the way for smarter, more efficient systems that will redefine the way we live and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3352800" y="5981700"/>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10" name="TextBox 10"/>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1" name="TextBox 11"/>
          <p:cNvSpPr txBox="1"/>
          <p:nvPr/>
        </p:nvSpPr>
        <p:spPr>
          <a:xfrm>
            <a:off x="8001000"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2655994" y="1429490"/>
            <a:ext cx="12924088"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QUANTUM COMPUTING</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Quantum computing represents a leap forward in computational power, harnessing the principles of quantum mechanics to perform complex calculations at unprecedented speeds. Unlike classical computers, which use bits as the basic unit of information, quantum computers use qubits, allowing them to process vast amounts of data simultaneously. This breakthrough could revolutionize fields like cryptography, material science, and artificial 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49943" y="395308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01559" y="4762500"/>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1" name="TextBox 11"/>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2" name="TextBox 12"/>
          <p:cNvSpPr txBox="1"/>
          <p:nvPr/>
        </p:nvSpPr>
        <p:spPr>
          <a:xfrm>
            <a:off x="8038906"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700452" y="1727293"/>
            <a:ext cx="6802634" cy="86080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5G NETWORKS</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The deployment of 5G networks is revolutionizing how we connect and communicate. With significantly faster data speeds, lower latency, and the capacity to support a massive number of connected devices, 5G is enabling new applications like smart cities, autonomous vehicles, and advanced IoT (Internet of Things) solutions. This technology is laying the foundation for a more connected and efficient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7620001" y="1493015"/>
            <a:ext cx="7848600"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p:cNvSpPr txBox="1"/>
          <p:nvPr/>
        </p:nvSpPr>
        <p:spPr>
          <a:xfrm>
            <a:off x="8534400" y="4907861"/>
            <a:ext cx="883920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99A3FFEA-0D4C-C163-C1CB-C19C34C54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9166FE-F57B-6850-1427-10B72E9975F2}"/>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04B053B-2BB2-DF13-CCBD-CE96709F2A14}"/>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52C25BC-C762-12E3-273A-01E64F859CAC}"/>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926EF3B-1E69-3FEC-4D03-1683DA85F6D8}"/>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BDE27779-7877-4911-566F-BFBAA9830EDB}"/>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62F5401-296D-89D7-0555-03ABA03E83C0}"/>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7EA069A4-2985-22F6-6183-3FA5310431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7B9DF157-22E3-87B9-2AEE-60D7704598C9}"/>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7C5B488F-7D97-1FC7-B01B-40E7A48972C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5F13481F-8C62-C82F-48B1-1C1365E566DB}"/>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83360A24-E9ED-C904-FB54-341525FCE2EF}"/>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06</a:t>
            </a:r>
          </a:p>
        </p:txBody>
      </p:sp>
      <p:sp>
        <p:nvSpPr>
          <p:cNvPr id="14" name="TextBox 14">
            <a:extLst>
              <a:ext uri="{FF2B5EF4-FFF2-40B4-BE49-F238E27FC236}">
                <a16:creationId xmlns:a16="http://schemas.microsoft.com/office/drawing/2014/main" id="{A8A6807D-16CD-1925-3048-F818FFC23837}"/>
              </a:ext>
            </a:extLst>
          </p:cNvPr>
          <p:cNvSpPr txBox="1"/>
          <p:nvPr/>
        </p:nvSpPr>
        <p:spPr>
          <a:xfrm>
            <a:off x="7620000" y="1305730"/>
            <a:ext cx="7960081"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9429A2E1-0CE1-526A-7F65-1BFC9F91A175}"/>
              </a:ext>
            </a:extLst>
          </p:cNvPr>
          <p:cNvSpPr txBox="1"/>
          <p:nvPr/>
        </p:nvSpPr>
        <p:spPr>
          <a:xfrm>
            <a:off x="8437447" y="4686300"/>
            <a:ext cx="8631353"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60991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0D5C0FAB-3493-A6F3-7C2E-E3275E1C3B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E6252-0C68-1627-A5EA-5A55BCF06739}"/>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151FB88-252B-0A00-B16C-01AAC83863AD}"/>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1DE01AE-FBC2-6B39-30A0-AD35D170CF6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073558E-484E-BA00-C022-D12499B9628A}"/>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79993042-BD27-B587-1160-222F70DDA9D0}"/>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AC359B7-5073-2034-5893-1FF1F2A28A87}"/>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63BA2D05-816C-D5F5-4DB9-525FB6238F3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350D60D6-A323-7958-2EBD-30A94834B0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3740790A-4D46-62D8-DB3C-F8E5336A89E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0A1FC645-0245-7998-B0CE-9D5439548912}"/>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16ED22DD-F9BD-7317-9548-0707B8BBACF5}"/>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07</a:t>
            </a:r>
          </a:p>
        </p:txBody>
      </p:sp>
      <p:sp>
        <p:nvSpPr>
          <p:cNvPr id="14" name="TextBox 14">
            <a:extLst>
              <a:ext uri="{FF2B5EF4-FFF2-40B4-BE49-F238E27FC236}">
                <a16:creationId xmlns:a16="http://schemas.microsoft.com/office/drawing/2014/main" id="{17C0F3D2-4504-12C9-4995-460A171F7C84}"/>
              </a:ext>
            </a:extLst>
          </p:cNvPr>
          <p:cNvSpPr txBox="1"/>
          <p:nvPr/>
        </p:nvSpPr>
        <p:spPr>
          <a:xfrm>
            <a:off x="7620000" y="1387614"/>
            <a:ext cx="7960082"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01B52B09-9101-4BBA-B8CC-3505737587C3}"/>
              </a:ext>
            </a:extLst>
          </p:cNvPr>
          <p:cNvSpPr txBox="1"/>
          <p:nvPr/>
        </p:nvSpPr>
        <p:spPr>
          <a:xfrm>
            <a:off x="8526280" y="4109210"/>
            <a:ext cx="944422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333477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08</a:t>
            </a:r>
          </a:p>
        </p:txBody>
      </p:sp>
      <p:sp>
        <p:nvSpPr>
          <p:cNvPr id="10" name="TextBox 10"/>
          <p:cNvSpPr txBox="1"/>
          <p:nvPr/>
        </p:nvSpPr>
        <p:spPr>
          <a:xfrm>
            <a:off x="2529687" y="1434637"/>
            <a:ext cx="12786513"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VIRTUAL REALITY</a:t>
            </a:r>
          </a:p>
        </p:txBody>
      </p:sp>
      <p:sp>
        <p:nvSpPr>
          <p:cNvPr id="11" name="TextBox 11"/>
          <p:cNvSpPr txBox="1"/>
          <p:nvPr/>
        </p:nvSpPr>
        <p:spPr>
          <a:xfrm>
            <a:off x="2529687" y="6431221"/>
            <a:ext cx="13890004" cy="1871132"/>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946380" y="3739738"/>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670786" y="3830379"/>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528500" y="3922943"/>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536197" y="3832666"/>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0" name="TextBox 10"/>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09</a:t>
            </a:r>
          </a:p>
        </p:txBody>
      </p:sp>
      <p:sp>
        <p:nvSpPr>
          <p:cNvPr id="11" name="TextBox 11"/>
          <p:cNvSpPr txBox="1"/>
          <p:nvPr/>
        </p:nvSpPr>
        <p:spPr>
          <a:xfrm>
            <a:off x="1776071" y="2159387"/>
            <a:ext cx="8134270" cy="1730042"/>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5179339"/>
            <a:ext cx="10422130" cy="298555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679</Words>
  <Application>Microsoft Office PowerPoint</Application>
  <PresentationFormat>Custom</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Gruppo</vt:lpstr>
      <vt:lpstr>HK Modular</vt:lpstr>
      <vt:lpstr>Arial</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Aryan Kumar</cp:lastModifiedBy>
  <cp:revision>12</cp:revision>
  <dcterms:created xsi:type="dcterms:W3CDTF">2006-08-16T00:00:00Z</dcterms:created>
  <dcterms:modified xsi:type="dcterms:W3CDTF">2025-06-28T15:08:41Z</dcterms:modified>
  <dc:identifier>DAGqfb4PcXE</dc:identifier>
</cp:coreProperties>
</file>